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42"/>
  </p:notesMasterIdLst>
  <p:sldIdLst>
    <p:sldId id="257" r:id="rId2"/>
    <p:sldId id="271" r:id="rId3"/>
    <p:sldId id="304" r:id="rId4"/>
    <p:sldId id="303" r:id="rId5"/>
    <p:sldId id="305" r:id="rId6"/>
    <p:sldId id="306" r:id="rId7"/>
    <p:sldId id="307" r:id="rId8"/>
    <p:sldId id="308" r:id="rId9"/>
    <p:sldId id="277" r:id="rId10"/>
    <p:sldId id="272" r:id="rId11"/>
    <p:sldId id="275" r:id="rId12"/>
    <p:sldId id="273" r:id="rId13"/>
    <p:sldId id="274" r:id="rId14"/>
    <p:sldId id="276" r:id="rId15"/>
    <p:sldId id="278" r:id="rId16"/>
    <p:sldId id="280" r:id="rId17"/>
    <p:sldId id="281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88" r:id="rId26"/>
    <p:sldId id="282" r:id="rId27"/>
    <p:sldId id="301" r:id="rId28"/>
    <p:sldId id="293" r:id="rId29"/>
    <p:sldId id="291" r:id="rId30"/>
    <p:sldId id="292" r:id="rId31"/>
    <p:sldId id="294" r:id="rId32"/>
    <p:sldId id="295" r:id="rId33"/>
    <p:sldId id="296" r:id="rId34"/>
    <p:sldId id="297" r:id="rId35"/>
    <p:sldId id="298" r:id="rId36"/>
    <p:sldId id="302" r:id="rId37"/>
    <p:sldId id="299" r:id="rId38"/>
    <p:sldId id="309" r:id="rId39"/>
    <p:sldId id="300" r:id="rId40"/>
    <p:sldId id="27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271"/>
            <p14:sldId id="304"/>
            <p14:sldId id="303"/>
            <p14:sldId id="305"/>
            <p14:sldId id="306"/>
            <p14:sldId id="307"/>
            <p14:sldId id="308"/>
            <p14:sldId id="277"/>
            <p14:sldId id="272"/>
            <p14:sldId id="275"/>
            <p14:sldId id="273"/>
            <p14:sldId id="274"/>
            <p14:sldId id="276"/>
            <p14:sldId id="278"/>
            <p14:sldId id="280"/>
            <p14:sldId id="281"/>
            <p14:sldId id="283"/>
            <p14:sldId id="284"/>
            <p14:sldId id="285"/>
            <p14:sldId id="286"/>
            <p14:sldId id="287"/>
            <p14:sldId id="289"/>
            <p14:sldId id="290"/>
            <p14:sldId id="288"/>
            <p14:sldId id="282"/>
            <p14:sldId id="301"/>
            <p14:sldId id="293"/>
            <p14:sldId id="291"/>
            <p14:sldId id="292"/>
            <p14:sldId id="294"/>
            <p14:sldId id="295"/>
            <p14:sldId id="296"/>
            <p14:sldId id="297"/>
            <p14:sldId id="298"/>
            <p14:sldId id="302"/>
            <p14:sldId id="299"/>
            <p14:sldId id="309"/>
            <p14:sldId id="300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56" autoAdjust="0"/>
  </p:normalViewPr>
  <p:slideViewPr>
    <p:cSldViewPr snapToGrid="0">
      <p:cViewPr varScale="1">
        <p:scale>
          <a:sx n="72" d="100"/>
          <a:sy n="72" d="100"/>
        </p:scale>
        <p:origin x="62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https://www.docker.com/products/docker-desktop/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92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https://docs.docker.com/desktop/install/windows-install/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32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https://docs.docker.com/desktop/install/windows-install/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16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https://learn.microsoft.com/en-us/windows/wsl/about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31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https://learn.microsoft.com/en-us/virtualization/hyper-v-on-windows/about/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66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https://docs.docker.com/desktop/troubleshoot/topics/#virtualization-must-be-turned-on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92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https://learn.microsoft.com/en-us/windows/wsl/install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49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https://docs.docker.com/desktop/troubleshoot/topics/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8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(make sure you are running as administrator)</a:t>
            </a:r>
          </a:p>
          <a:p>
            <a:r>
              <a:rPr lang="en-US" b="0" i="0" dirty="0" err="1">
                <a:solidFill>
                  <a:srgbClr val="161616"/>
                </a:solidFill>
                <a:effectLst/>
                <a:latin typeface="SFMono-Regular"/>
              </a:rPr>
              <a:t>wsl</a:t>
            </a:r>
            <a:r>
              <a:rPr lang="en-US" b="0" i="0" dirty="0">
                <a:solidFill>
                  <a:srgbClr val="006881"/>
                </a:solidFill>
                <a:effectLst/>
                <a:latin typeface="SFMono-Regular"/>
              </a:rPr>
              <a:t> --install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40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https://docs.docker.com/desktop/install/windows-install/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71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https://hub.docker.com/u/huggingface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57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https://www.docker.com/pricing/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96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https://docs.docker.com/get-started/docker-overview/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1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https://docs.docker.com/get-started/docker-overview/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19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https://docs.docker.com/get-started/docker-overview/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89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https://docs.docker.com/desktop/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6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https://docs.docker.com/desktop/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96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https://docs.docker.com/get-started/get-docker/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76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1182" y="1820657"/>
            <a:ext cx="8791575" cy="2824977"/>
          </a:xfrm>
        </p:spPr>
        <p:txBody>
          <a:bodyPr>
            <a:normAutofit/>
          </a:bodyPr>
          <a:lstStyle/>
          <a:p>
            <a:r>
              <a:rPr lang="en-US" dirty="0"/>
              <a:t>using</a:t>
            </a:r>
            <a:br>
              <a:rPr lang="en-US" dirty="0"/>
            </a:br>
            <a:r>
              <a:rPr lang="en-US" dirty="0"/>
              <a:t>docker</a:t>
            </a:r>
            <a:br>
              <a:rPr lang="en-US" dirty="0"/>
            </a:br>
            <a:r>
              <a:rPr lang="en-US" dirty="0"/>
              <a:t>Part 1:</a:t>
            </a:r>
            <a:br>
              <a:rPr lang="en-US" dirty="0"/>
            </a:br>
            <a:r>
              <a:rPr lang="en-US" dirty="0"/>
              <a:t>installation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2CD6C-88F7-D3EC-5331-41FD86A20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693" y="1383991"/>
            <a:ext cx="5624047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A5E73D-3036-4CC2-B95B-5C4A68BC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33" y="2008412"/>
            <a:ext cx="10081934" cy="28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70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94132-9840-5508-FE8D-00BDC9D0E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22" y="1239675"/>
            <a:ext cx="10065555" cy="437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42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8E1FF0-D99E-DDCD-2354-2C303BEA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15" y="866458"/>
            <a:ext cx="9861369" cy="51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24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76F5E-8CD0-68EC-3EFE-27A0ABD13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93" y="1438821"/>
            <a:ext cx="10080013" cy="39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27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0187-B0D7-F539-F5AE-C631DA293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46980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F236F-0016-F30A-BF55-369C50B03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35" y="2247104"/>
            <a:ext cx="10230930" cy="236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39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C839F-40A4-73A8-CB26-0ED0D8FF7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05" y="407572"/>
            <a:ext cx="2228659" cy="5631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7DC53A-62DE-1CB9-E055-AC5456C87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924" y="1963954"/>
            <a:ext cx="8337410" cy="13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25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928911-695F-534E-6B8E-629B65272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777"/>
            <a:ext cx="4309524" cy="5501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21D42A-A2A9-5F4D-1CF3-6BA9BBDAA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483" y="2529271"/>
            <a:ext cx="7715128" cy="97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34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0888D-2AA8-A207-22B7-EA2705676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01" y="203475"/>
            <a:ext cx="9451798" cy="645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13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8BE1E-EBBE-073B-3E8D-CB6DA8C7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18" y="0"/>
            <a:ext cx="8088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71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A74F1-E805-BB79-DFAB-8B20B4BB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A611-7080-DB39-0E56-E9F99FBF2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63407"/>
            <a:ext cx="9905999" cy="3541714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/>
              <a:t>Why Docker for Data Science?</a:t>
            </a:r>
          </a:p>
          <a:p>
            <a:r>
              <a:rPr lang="en-US" sz="4000" dirty="0"/>
              <a:t>Signing Up</a:t>
            </a:r>
          </a:p>
          <a:p>
            <a:r>
              <a:rPr lang="en-US" sz="4000" dirty="0"/>
              <a:t>Introduction to Docker</a:t>
            </a:r>
          </a:p>
          <a:p>
            <a:r>
              <a:rPr lang="en-US" sz="4000" dirty="0"/>
              <a:t>Docker Architecture</a:t>
            </a:r>
          </a:p>
          <a:p>
            <a:r>
              <a:rPr lang="en-US" sz="4000" dirty="0"/>
              <a:t>Installing Docker Desktop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39404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82DE15-7B48-ACAF-1D9F-7717ABD1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36" y="261545"/>
            <a:ext cx="2274466" cy="5936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EADA40-9447-04FD-92C4-D51517451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227" y="2257936"/>
            <a:ext cx="8519898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56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769323-F21B-F886-A847-F48ACFFA7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7" y="333766"/>
            <a:ext cx="11654506" cy="619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00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FB3E2-7146-9B58-E4FB-DEFB733A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docker desktop</a:t>
            </a:r>
          </a:p>
        </p:txBody>
      </p:sp>
    </p:spTree>
    <p:extLst>
      <p:ext uri="{BB962C8B-B14F-4D97-AF65-F5344CB8AC3E}">
        <p14:creationId xmlns:p14="http://schemas.microsoft.com/office/powerpoint/2010/main" val="430339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5B1FD9-1520-59A7-EA50-4C7B717A3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999" y="114013"/>
            <a:ext cx="8558002" cy="6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42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37E33-6EED-22BA-FD75-AC75C088E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07" y="1324790"/>
            <a:ext cx="10931986" cy="420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6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007999-EEC3-C5B5-FE23-5F2BE1E9E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79" y="1204107"/>
            <a:ext cx="11070442" cy="444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57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F34939-0714-2D27-F53A-B9E2B25F4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95" y="1295215"/>
            <a:ext cx="9815411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53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3C9B1B-D4DC-B96B-742A-8A774D1A3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25" y="1628074"/>
            <a:ext cx="10013149" cy="360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21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AE35B-1C36-65C0-AD6A-E3648E9AA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39" y="2249808"/>
            <a:ext cx="10116721" cy="235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98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71112A-D04E-53EB-5649-2CC8DE085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50" y="37806"/>
            <a:ext cx="8298899" cy="67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99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BD9808-9A43-E423-0B92-4971F57F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docker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2869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23E2EE-4BBF-2B83-99A2-2C36C3C85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111" y="0"/>
            <a:ext cx="6247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74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FFEC80-4E9D-38FD-4052-62EF74C90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329" y="531542"/>
            <a:ext cx="9963343" cy="579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72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8AFD7-62F9-C652-DDB4-C3BBC374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296" y="2217458"/>
            <a:ext cx="4513407" cy="4169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361ED3-DD4A-CFC9-372C-80B2D2108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620" y="98535"/>
            <a:ext cx="8542760" cy="18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87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9B6192-E4C2-76E4-8E8D-36EFB7D2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239" y="30185"/>
            <a:ext cx="7643522" cy="6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90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749DB1-977B-A95A-3BB7-72796FBF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89" y="54806"/>
            <a:ext cx="6308222" cy="1316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DB6C3D-E679-305E-A11A-9AF6E226B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184" y="1443654"/>
            <a:ext cx="9427368" cy="522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80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0E25D1-7CCB-B826-6EFA-AAB83C2A4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99" y="91000"/>
            <a:ext cx="10252602" cy="484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4E1E13-7445-2DC7-6A67-1E87C51C7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050" y="711346"/>
            <a:ext cx="8061900" cy="612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63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E72CA-C4D9-8D0C-31B9-6F7C29CE0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725" y="1619611"/>
            <a:ext cx="9364549" cy="361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46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6B48-BEF8-939A-A150-25326A6C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6973"/>
            <a:ext cx="9905998" cy="1478570"/>
          </a:xfrm>
        </p:spPr>
        <p:txBody>
          <a:bodyPr/>
          <a:lstStyle/>
          <a:p>
            <a:r>
              <a:rPr lang="en-US" dirty="0"/>
              <a:t>Demo: installing </a:t>
            </a:r>
            <a:r>
              <a:rPr lang="en-US" dirty="0" err="1"/>
              <a:t>wsl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BACBB-244F-83AA-122A-C6B4733DD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88" y="1244024"/>
            <a:ext cx="6279424" cy="3543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7C368-F197-A6F6-C4AF-AC464DDCB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894" y="4996702"/>
            <a:ext cx="4770212" cy="17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53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6F97F-0BEB-DD46-8708-F6B586C3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B8CD1-1C01-2C99-F6E6-C1C3D6EC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848" y="1745832"/>
            <a:ext cx="3036304" cy="336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88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C97BD-7552-803B-B471-732624DB7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Installing docker desktop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89EDF-45DD-286D-8D37-6C0BB2B1A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912" y="2097088"/>
            <a:ext cx="8337002" cy="34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55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355328-54C0-FFB2-136D-92EC7AAE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3806"/>
            <a:ext cx="12192000" cy="435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00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13B752-C10B-F7EA-6AD4-BB4A5A583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66" y="1706926"/>
            <a:ext cx="4016469" cy="34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3424E8-58F4-FC97-4421-6B9957F9D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620" y="304529"/>
            <a:ext cx="8984759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35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88E5-9C66-F5F8-2F2E-47D734C4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Signing Up</a:t>
            </a:r>
          </a:p>
        </p:txBody>
      </p:sp>
    </p:spTree>
    <p:extLst>
      <p:ext uri="{BB962C8B-B14F-4D97-AF65-F5344CB8AC3E}">
        <p14:creationId xmlns:p14="http://schemas.microsoft.com/office/powerpoint/2010/main" val="1278649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78E198-30B6-418E-E19A-FD8D262C0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80" y="0"/>
            <a:ext cx="10898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44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E9F789-9F38-D5FC-FA06-5FA545B41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421" y="296908"/>
            <a:ext cx="4115157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48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DD0531-3352-D1AF-1F76-A3E76D28F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docker</a:t>
            </a:r>
          </a:p>
        </p:txBody>
      </p:sp>
    </p:spTree>
    <p:extLst>
      <p:ext uri="{BB962C8B-B14F-4D97-AF65-F5344CB8AC3E}">
        <p14:creationId xmlns:p14="http://schemas.microsoft.com/office/powerpoint/2010/main" val="32652302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5449</TotalTime>
  <Words>305</Words>
  <Application>Microsoft Office PowerPoint</Application>
  <PresentationFormat>Widescreen</PresentationFormat>
  <Paragraphs>54</Paragraphs>
  <Slides>40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SFMono-Regular</vt:lpstr>
      <vt:lpstr>Tw Cen MT</vt:lpstr>
      <vt:lpstr>Circuit</vt:lpstr>
      <vt:lpstr>using docker Part 1: installation</vt:lpstr>
      <vt:lpstr>What you will learn</vt:lpstr>
      <vt:lpstr>Why docker for data science</vt:lpstr>
      <vt:lpstr>PowerPoint Presentation</vt:lpstr>
      <vt:lpstr>PowerPoint Presentation</vt:lpstr>
      <vt:lpstr>Signing Up</vt:lpstr>
      <vt:lpstr>PowerPoint Presentation</vt:lpstr>
      <vt:lpstr>PowerPoint Presentation</vt:lpstr>
      <vt:lpstr>Introduction to docker</vt:lpstr>
      <vt:lpstr>PowerPoint Presentation</vt:lpstr>
      <vt:lpstr>PowerPoint Presentation</vt:lpstr>
      <vt:lpstr>PowerPoint Presentation</vt:lpstr>
      <vt:lpstr>PowerPoint Presentation</vt:lpstr>
      <vt:lpstr>Docker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Installing docker desktop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installing wsl</vt:lpstr>
      <vt:lpstr>Success!</vt:lpstr>
      <vt:lpstr>Demo: Installing docker desktop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Zain Naboulsi</cp:lastModifiedBy>
  <cp:revision>15</cp:revision>
  <dcterms:created xsi:type="dcterms:W3CDTF">2024-06-30T01:37:58Z</dcterms:created>
  <dcterms:modified xsi:type="dcterms:W3CDTF">2024-09-08T04:28:51Z</dcterms:modified>
</cp:coreProperties>
</file>